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E385AFE-84B2-4AE9-887B-31B7107EFD83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5400" dirty="0" smtClean="0"/>
              <a:t>Superintendent Report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6858000" cy="9906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Meeting of the Board of Education</a:t>
            </a:r>
          </a:p>
          <a:p>
            <a:pPr algn="ctr"/>
            <a:r>
              <a:rPr lang="en-US" b="1" dirty="0" smtClean="0"/>
              <a:t>March 12,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815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562600"/>
            <a:ext cx="6781800" cy="609600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Strategic Planning Follow-Up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9969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0"/>
            <a:ext cx="67818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Transportation Follow-Up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012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181600"/>
            <a:ext cx="6781800" cy="10668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Technology Report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194932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showAsIcon="1" r:id="rId3" imgW="914400" imgH="714240" progId="AcroExch.Document.11">
                  <p:embed/>
                </p:oleObj>
              </mc:Choice>
              <mc:Fallback>
                <p:oleObj name="Acrobat Document" showAsIcon="1" r:id="rId3" imgW="914400" imgH="7142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76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410200"/>
            <a:ext cx="6781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Special Services Report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192654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showAsIcon="1" r:id="rId3" imgW="914400" imgH="714240" progId="AcroExch.Document.11">
                  <p:embed/>
                </p:oleObj>
              </mc:Choice>
              <mc:Fallback>
                <p:oleObj name="Acrobat Document" showAsIcon="1" r:id="rId3" imgW="914400" imgH="7142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095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271</TotalTime>
  <Words>22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NewsPrint</vt:lpstr>
      <vt:lpstr>Adobe Acrobat Document</vt:lpstr>
      <vt:lpstr>Superintendent Report</vt:lpstr>
      <vt:lpstr>Strategic Planning Follow-Up</vt:lpstr>
      <vt:lpstr>Transportation Follow-Up</vt:lpstr>
      <vt:lpstr>Technology Report</vt:lpstr>
      <vt:lpstr>Special Services Report</vt:lpstr>
    </vt:vector>
  </TitlesOfParts>
  <Company>Peekskill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Superintendent Report</dc:title>
  <dc:creator>Dr. Lorenzo Licopoli</dc:creator>
  <cp:lastModifiedBy>template</cp:lastModifiedBy>
  <cp:revision>14</cp:revision>
  <dcterms:created xsi:type="dcterms:W3CDTF">2014-09-16T20:47:47Z</dcterms:created>
  <dcterms:modified xsi:type="dcterms:W3CDTF">2015-03-13T14:56:42Z</dcterms:modified>
</cp:coreProperties>
</file>